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874" y="14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wmf>
</file>

<file path=ppt/media/image15.wmf>
</file>

<file path=ppt/media/image16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13D87-DC54-496E-B865-56DC19198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1C0307-0A71-4DF1-ABEB-D15C1E006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6C9648-41DE-4EB5-92A1-4E518D42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47A030-FADF-4051-9427-F197F198E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FAFDA9-1C43-4013-B286-8E87361A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343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1F4460-00F6-4428-9F18-51018387E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6D0E02-15B1-4067-A105-25D1B1F94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905093-FF24-4AE5-A833-6CF7610FD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17ED3D-A314-4E00-A45B-0D86215ED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0852DC-3C51-4791-AB71-73092CA62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13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502678-DB25-486F-9249-F811E3D7A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8B1EAB-0639-4794-A425-0CCB92E7A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9D760-CA5A-4C67-978B-A850A3082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4C8CB8-565D-4362-8884-823F645C7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AD35C1-81BF-42D8-B9AC-3BAA2E27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44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A39059-27B5-450C-8156-6CE29147E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B1CB5-7BE2-4942-9355-CBB70F2E7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EF2DB6-C713-4A04-8A5C-1A8C19933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0BE030-C8AA-4CD1-9780-F687BB68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643BC2-97FB-4824-A9A8-7B17344B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57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BF998-44D2-4F2B-AB07-5EAAD1D61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896B89-BFDD-4107-B12E-4FE4CA534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25FEA1-322F-49F9-98D7-FB0924012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C8E573-EBC6-4E84-8681-39D01492B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DB87D8-29F9-40E5-93EC-648049E1C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61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BE59AF-44AA-4723-BEA9-1BCC1C38B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740974-DB18-4FE5-819A-8BE1E2C22F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2539FB-CD6F-45EA-835E-06B7D4EA4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07FA22-0F8A-4A7A-A48C-791562245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87B3B8-F20C-4E0A-9966-24AA475C8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9E7BFD-BEF2-4DC0-9818-8CD9D310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73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4C1F04-E66D-42B2-9199-B3360BFFE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45342A-827B-4D6C-A544-50B6D812E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5C868E-E032-42ED-969C-F2FA82628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B49759-EC53-401E-878B-11C9F8875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8A7102F-85AF-4DBD-982E-617426275F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D437553-5486-43C5-99AF-A6A283D0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32FA1B-EDBD-420C-A162-8BA87DD4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3A07A5-80EF-41BF-AC1B-B68443C87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805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23E7BB-BDD3-4E44-9BCE-4A2C4CAAE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3D5FB05-CC6A-402C-8544-EFC08CE6B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E3A3078-ADBB-4DCA-B90E-2AA11F969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86875D-43E2-455F-83E3-699A2D397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328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6DA57D4-4864-4C2E-A668-1F28E9ADB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7F08822-266B-4528-9531-F8E0B944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9B9250-703B-4370-BBE6-621B28A8F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07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8DF324-952F-4DD2-A243-AC0EEA96F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01A9CE-A444-4F5E-9CDA-737FCEE03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38057A-D3B0-4641-BDE0-1E9D8E2140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C196B6-EE7E-48F4-BC4D-259421584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2CF363-E8C8-480D-8102-2E2891F8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CE25C7-2E47-49ED-B812-F2DC2478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113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19E422-4EA5-4DB9-BC43-A81BE0C05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9D264D-1560-4C5A-80A4-2CC660757A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20A7B8-8D33-4AA0-A27E-1A8F999A4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5847A2-70CB-4861-96C0-DF86684A3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289B45-1E2E-4140-A220-F17D18502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448015-33D6-4325-96FC-79B081DF8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87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A2B239-F5B2-4138-931B-26C915CB0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B584AB-ADA7-442F-B485-9CE33674D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35D76C-C448-482F-A01E-A6A53CFA4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251CC-C303-43A7-A412-DC6CD26CFE52}" type="datetimeFigureOut">
              <a:rPr lang="zh-CN" altLang="en-US" smtClean="0"/>
              <a:t>2021/7/12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6E3BED-FE42-4B40-BF0D-DF8CFD6935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F539E-BCD9-4E09-A23D-9B8DA9C2B1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22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jp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ti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1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8.png"/><Relationship Id="rId4" Type="http://schemas.openxmlformats.org/officeDocument/2006/relationships/image" Target="../media/image1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>
            <a:extLst>
              <a:ext uri="{FF2B5EF4-FFF2-40B4-BE49-F238E27FC236}">
                <a16:creationId xmlns:a16="http://schemas.microsoft.com/office/drawing/2014/main" id="{E64D4C8E-55E4-4A60-99B8-DD70A7EBBEFD}"/>
              </a:ext>
            </a:extLst>
          </p:cNvPr>
          <p:cNvGrpSpPr/>
          <p:nvPr/>
        </p:nvGrpSpPr>
        <p:grpSpPr>
          <a:xfrm>
            <a:off x="-17293646" y="-5250426"/>
            <a:ext cx="38477246" cy="13366414"/>
            <a:chOff x="-8002206" y="-2022720"/>
            <a:chExt cx="29185806" cy="1013870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0E9437F3-4334-4B4E-8D9B-96C6F731F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6977482" y="-2963297"/>
              <a:ext cx="5683881" cy="7578516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71187CCB-0C6E-479E-9E75-C776A516A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8368" y="-2015981"/>
              <a:ext cx="10604663" cy="5820132"/>
            </a:xfrm>
            <a:prstGeom prst="rect">
              <a:avLst/>
            </a:prstGeom>
          </p:spPr>
        </p:pic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2155D0A-29EA-4BF0-A026-725D45849089}"/>
                </a:ext>
              </a:extLst>
            </p:cNvPr>
            <p:cNvGrpSpPr/>
            <p:nvPr/>
          </p:nvGrpSpPr>
          <p:grpSpPr>
            <a:xfrm>
              <a:off x="8331721" y="3381925"/>
              <a:ext cx="12851879" cy="4734063"/>
              <a:chOff x="6530595" y="3857420"/>
              <a:chExt cx="2515436" cy="926576"/>
            </a:xfrm>
          </p:grpSpPr>
          <p:pic>
            <p:nvPicPr>
              <p:cNvPr id="38" name="图片 37">
                <a:extLst>
                  <a:ext uri="{FF2B5EF4-FFF2-40B4-BE49-F238E27FC236}">
                    <a16:creationId xmlns:a16="http://schemas.microsoft.com/office/drawing/2014/main" id="{94428978-0446-4C5C-9FCA-00D8FD7140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30595" y="3857420"/>
                <a:ext cx="2515436" cy="926576"/>
              </a:xfrm>
              <a:prstGeom prst="rect">
                <a:avLst/>
              </a:prstGeom>
            </p:spPr>
          </p:pic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2354CBC2-26E7-47F7-866A-45033E15A0BC}"/>
                  </a:ext>
                </a:extLst>
              </p:cNvPr>
              <p:cNvSpPr/>
              <p:nvPr/>
            </p:nvSpPr>
            <p:spPr>
              <a:xfrm>
                <a:off x="6811433" y="3873197"/>
                <a:ext cx="63500" cy="1037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B2ABBAC1-7852-459F-8759-6B52CA121165}"/>
                  </a:ext>
                </a:extLst>
              </p:cNvPr>
              <p:cNvSpPr/>
              <p:nvPr/>
            </p:nvSpPr>
            <p:spPr>
              <a:xfrm>
                <a:off x="8684683" y="3873197"/>
                <a:ext cx="63500" cy="1037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42" name="Picture 2" descr="左：碳洋葱解剖图（C60@C240@C540@C960），右：C960。 注释：所有数字应为下角标。">
              <a:extLst>
                <a:ext uri="{FF2B5EF4-FFF2-40B4-BE49-F238E27FC236}">
                  <a16:creationId xmlns:a16="http://schemas.microsoft.com/office/drawing/2014/main" id="{1CD63109-A863-47E2-A706-3B2E6CB526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12672558" y="-701646"/>
              <a:ext cx="5397901" cy="2769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3501BE46-5B9B-4388-AE57-2468DF94E3DC}"/>
                </a:ext>
              </a:extLst>
            </p:cNvPr>
            <p:cNvGrpSpPr/>
            <p:nvPr/>
          </p:nvGrpSpPr>
          <p:grpSpPr>
            <a:xfrm>
              <a:off x="16729632" y="-2022720"/>
              <a:ext cx="4425095" cy="5404645"/>
              <a:chOff x="5906276" y="3634079"/>
              <a:chExt cx="2508236" cy="3063470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8E887A8A-754E-4116-96FB-04B59E246A89}"/>
                  </a:ext>
                </a:extLst>
              </p:cNvPr>
              <p:cNvGrpSpPr/>
              <p:nvPr/>
            </p:nvGrpSpPr>
            <p:grpSpPr>
              <a:xfrm>
                <a:off x="5906276" y="5164948"/>
                <a:ext cx="2508236" cy="1532601"/>
                <a:chOff x="4009397" y="1990088"/>
                <a:chExt cx="4876930" cy="2979937"/>
              </a:xfrm>
            </p:grpSpPr>
            <p:pic>
              <p:nvPicPr>
                <p:cNvPr id="48" name="图片 47">
                  <a:extLst>
                    <a:ext uri="{FF2B5EF4-FFF2-40B4-BE49-F238E27FC236}">
                      <a16:creationId xmlns:a16="http://schemas.microsoft.com/office/drawing/2014/main" id="{9BF28273-376B-4D5B-916F-787ADDD895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520" t="8165" b="13664"/>
                <a:stretch/>
              </p:blipFill>
              <p:spPr>
                <a:xfrm>
                  <a:off x="4009397" y="2214926"/>
                  <a:ext cx="4876930" cy="2755099"/>
                </a:xfrm>
                <a:prstGeom prst="rect">
                  <a:avLst/>
                </a:prstGeom>
              </p:spPr>
            </p:pic>
            <p:sp>
              <p:nvSpPr>
                <p:cNvPr id="49" name="矩形 48">
                  <a:extLst>
                    <a:ext uri="{FF2B5EF4-FFF2-40B4-BE49-F238E27FC236}">
                      <a16:creationId xmlns:a16="http://schemas.microsoft.com/office/drawing/2014/main" id="{CF80852E-5C98-4D80-968D-53000CB8C51C}"/>
                    </a:ext>
                  </a:extLst>
                </p:cNvPr>
                <p:cNvSpPr/>
                <p:nvPr/>
              </p:nvSpPr>
              <p:spPr>
                <a:xfrm>
                  <a:off x="4038600" y="1990088"/>
                  <a:ext cx="476250" cy="60324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40202045-BE66-4479-B187-8E01776C609F}"/>
                  </a:ext>
                </a:extLst>
              </p:cNvPr>
              <p:cNvGrpSpPr/>
              <p:nvPr/>
            </p:nvGrpSpPr>
            <p:grpSpPr>
              <a:xfrm>
                <a:off x="5921295" y="3634079"/>
                <a:ext cx="2462679" cy="1642682"/>
                <a:chOff x="3854300" y="2459391"/>
                <a:chExt cx="5816899" cy="3880048"/>
              </a:xfrm>
            </p:grpSpPr>
            <p:pic>
              <p:nvPicPr>
                <p:cNvPr id="46" name="图片 45">
                  <a:extLst>
                    <a:ext uri="{FF2B5EF4-FFF2-40B4-BE49-F238E27FC236}">
                      <a16:creationId xmlns:a16="http://schemas.microsoft.com/office/drawing/2014/main" id="{3C78F9D9-567A-4041-B315-6D018C7B8C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54300" y="2459391"/>
                  <a:ext cx="5816899" cy="3880048"/>
                </a:xfrm>
                <a:prstGeom prst="rect">
                  <a:avLst/>
                </a:prstGeom>
              </p:spPr>
            </p:pic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96B970E6-A72B-4B57-9119-1F404C1AD55D}"/>
                    </a:ext>
                  </a:extLst>
                </p:cNvPr>
                <p:cNvSpPr/>
                <p:nvPr/>
              </p:nvSpPr>
              <p:spPr>
                <a:xfrm>
                  <a:off x="4787761" y="5035550"/>
                  <a:ext cx="303363" cy="9664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43A9EFF5-876C-42E0-BB52-3A03B7851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9"/>
            <a:stretch/>
          </p:blipFill>
          <p:spPr>
            <a:xfrm>
              <a:off x="-7924803" y="2432106"/>
              <a:ext cx="8538105" cy="5683882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3030FC74-C9AA-422C-99AD-15DD3CBEF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2402485" y="2982248"/>
              <a:ext cx="6933039" cy="3334438"/>
            </a:xfrm>
            <a:prstGeom prst="rect">
              <a:avLst/>
            </a:prstGeom>
            <a:noFill/>
            <a:effectLst>
              <a:outerShdw sx="1000" sy="1000" algn="ctr" rotWithShape="0">
                <a:srgbClr val="000000"/>
              </a:outerShdw>
            </a:effectLst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46BFA59-182D-4101-B632-BDF2789228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6282" y="-2015978"/>
              <a:ext cx="6754650" cy="5065983"/>
            </a:xfrm>
            <a:prstGeom prst="rect">
              <a:avLst/>
            </a:prstGeom>
          </p:spPr>
        </p:pic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3F3BC312-D5F9-4623-9B03-46559A8A5AC7}"/>
                </a:ext>
              </a:extLst>
            </p:cNvPr>
            <p:cNvGrpSpPr/>
            <p:nvPr/>
          </p:nvGrpSpPr>
          <p:grpSpPr>
            <a:xfrm>
              <a:off x="-8002206" y="2762545"/>
              <a:ext cx="4410405" cy="1929883"/>
              <a:chOff x="5995353" y="-1812626"/>
              <a:chExt cx="7959183" cy="3482740"/>
            </a:xfrm>
          </p:grpSpPr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44037DD2-5166-4D48-BEC9-051984852F55}"/>
                  </a:ext>
                </a:extLst>
              </p:cNvPr>
              <p:cNvGrpSpPr/>
              <p:nvPr/>
            </p:nvGrpSpPr>
            <p:grpSpPr>
              <a:xfrm>
                <a:off x="5995353" y="-1812626"/>
                <a:ext cx="7959183" cy="3482740"/>
                <a:chOff x="2563674" y="-2907949"/>
                <a:chExt cx="12192000" cy="5334915"/>
              </a:xfrm>
            </p:grpSpPr>
            <p:pic>
              <p:nvPicPr>
                <p:cNvPr id="58" name="图片 57">
                  <a:extLst>
                    <a:ext uri="{FF2B5EF4-FFF2-40B4-BE49-F238E27FC236}">
                      <a16:creationId xmlns:a16="http://schemas.microsoft.com/office/drawing/2014/main" id="{A6EAF937-3959-40CC-AA8D-CC6B878520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artisticGlowDiffused/>
                          </a14:imgEffect>
                          <a14:imgEffect>
                            <a14:sharpenSoften amount="25000"/>
                          </a14:imgEffect>
                          <a14:imgEffect>
                            <a14:brightnessContrast contrast="-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63674" y="-2907949"/>
                  <a:ext cx="12192000" cy="5334915"/>
                </a:xfrm>
                <a:prstGeom prst="rect">
                  <a:avLst/>
                </a:prstGeom>
              </p:spPr>
            </p:pic>
            <p:grpSp>
              <p:nvGrpSpPr>
                <p:cNvPr id="59" name="组合 58">
                  <a:extLst>
                    <a:ext uri="{FF2B5EF4-FFF2-40B4-BE49-F238E27FC236}">
                      <a16:creationId xmlns:a16="http://schemas.microsoft.com/office/drawing/2014/main" id="{62EFB61B-8043-4310-B9C8-5521A1B95213}"/>
                    </a:ext>
                  </a:extLst>
                </p:cNvPr>
                <p:cNvGrpSpPr/>
                <p:nvPr/>
              </p:nvGrpSpPr>
              <p:grpSpPr>
                <a:xfrm>
                  <a:off x="3112203" y="-2261615"/>
                  <a:ext cx="992362" cy="992362"/>
                  <a:chOff x="3112203" y="-2261615"/>
                  <a:chExt cx="992362" cy="992362"/>
                </a:xfrm>
              </p:grpSpPr>
              <p:sp>
                <p:nvSpPr>
                  <p:cNvPr id="76" name="椭圆 75">
                    <a:extLst>
                      <a:ext uri="{FF2B5EF4-FFF2-40B4-BE49-F238E27FC236}">
                        <a16:creationId xmlns:a16="http://schemas.microsoft.com/office/drawing/2014/main" id="{EC2DBE7D-A66F-450C-BA37-5753892050B2}"/>
                      </a:ext>
                    </a:extLst>
                  </p:cNvPr>
                  <p:cNvSpPr/>
                  <p:nvPr/>
                </p:nvSpPr>
                <p:spPr>
                  <a:xfrm>
                    <a:off x="3239141" y="-2131826"/>
                    <a:ext cx="732784" cy="732784"/>
                  </a:xfrm>
                  <a:prstGeom prst="ellipse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  <p:sp>
                <p:nvSpPr>
                  <p:cNvPr id="77" name="椭圆 76">
                    <a:extLst>
                      <a:ext uri="{FF2B5EF4-FFF2-40B4-BE49-F238E27FC236}">
                        <a16:creationId xmlns:a16="http://schemas.microsoft.com/office/drawing/2014/main" id="{0EFD8658-E558-4597-8353-F6DE9CFB7012}"/>
                      </a:ext>
                    </a:extLst>
                  </p:cNvPr>
                  <p:cNvSpPr/>
                  <p:nvPr/>
                </p:nvSpPr>
                <p:spPr>
                  <a:xfrm>
                    <a:off x="3112203" y="-2261615"/>
                    <a:ext cx="992362" cy="992362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</p:grpSp>
            <p:grpSp>
              <p:nvGrpSpPr>
                <p:cNvPr id="60" name="组合 59">
                  <a:extLst>
                    <a:ext uri="{FF2B5EF4-FFF2-40B4-BE49-F238E27FC236}">
                      <a16:creationId xmlns:a16="http://schemas.microsoft.com/office/drawing/2014/main" id="{B4ED4703-2343-49C3-AEBE-FC1F99A0E4D8}"/>
                    </a:ext>
                  </a:extLst>
                </p:cNvPr>
                <p:cNvGrpSpPr/>
                <p:nvPr/>
              </p:nvGrpSpPr>
              <p:grpSpPr>
                <a:xfrm>
                  <a:off x="13408728" y="-2261615"/>
                  <a:ext cx="992362" cy="992362"/>
                  <a:chOff x="3112203" y="-2261615"/>
                  <a:chExt cx="992362" cy="992362"/>
                </a:xfrm>
              </p:grpSpPr>
              <p:sp>
                <p:nvSpPr>
                  <p:cNvPr id="74" name="椭圆 73">
                    <a:extLst>
                      <a:ext uri="{FF2B5EF4-FFF2-40B4-BE49-F238E27FC236}">
                        <a16:creationId xmlns:a16="http://schemas.microsoft.com/office/drawing/2014/main" id="{7AD334A5-2A60-4E66-AA38-85D6D5E66013}"/>
                      </a:ext>
                    </a:extLst>
                  </p:cNvPr>
                  <p:cNvSpPr/>
                  <p:nvPr/>
                </p:nvSpPr>
                <p:spPr>
                  <a:xfrm>
                    <a:off x="3239141" y="-2131826"/>
                    <a:ext cx="732784" cy="732784"/>
                  </a:xfrm>
                  <a:prstGeom prst="ellipse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  <p:sp>
                <p:nvSpPr>
                  <p:cNvPr id="75" name="椭圆 74">
                    <a:extLst>
                      <a:ext uri="{FF2B5EF4-FFF2-40B4-BE49-F238E27FC236}">
                        <a16:creationId xmlns:a16="http://schemas.microsoft.com/office/drawing/2014/main" id="{C83797C7-7984-481D-BA76-E2896D4D7A81}"/>
                      </a:ext>
                    </a:extLst>
                  </p:cNvPr>
                  <p:cNvSpPr/>
                  <p:nvPr/>
                </p:nvSpPr>
                <p:spPr>
                  <a:xfrm>
                    <a:off x="3112203" y="-2261615"/>
                    <a:ext cx="992362" cy="992362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</p:grpSp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599D11CD-061E-4A8F-97EC-36B654BEC838}"/>
                    </a:ext>
                  </a:extLst>
                </p:cNvPr>
                <p:cNvSpPr/>
                <p:nvPr/>
              </p:nvSpPr>
              <p:spPr>
                <a:xfrm>
                  <a:off x="9505950" y="-2352012"/>
                  <a:ext cx="3657600" cy="2209137"/>
                </a:xfrm>
                <a:prstGeom prst="rect">
                  <a:avLst/>
                </a:prstGeom>
                <a:solidFill>
                  <a:srgbClr val="94DCEF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extrusionH="25400">
                  <a:bevelT w="508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 dirty="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2" name="矩形: 圆角 61">
                  <a:extLst>
                    <a:ext uri="{FF2B5EF4-FFF2-40B4-BE49-F238E27FC236}">
                      <a16:creationId xmlns:a16="http://schemas.microsoft.com/office/drawing/2014/main" id="{8B3670E2-165F-4DDA-A1B8-D1120B821FFD}"/>
                    </a:ext>
                  </a:extLst>
                </p:cNvPr>
                <p:cNvSpPr/>
                <p:nvPr/>
              </p:nvSpPr>
              <p:spPr>
                <a:xfrm>
                  <a:off x="3705494" y="-539994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3" name="矩形: 圆角 62">
                  <a:extLst>
                    <a:ext uri="{FF2B5EF4-FFF2-40B4-BE49-F238E27FC236}">
                      <a16:creationId xmlns:a16="http://schemas.microsoft.com/office/drawing/2014/main" id="{0F9E6745-1B5A-4838-AA69-C1345D78D929}"/>
                    </a:ext>
                  </a:extLst>
                </p:cNvPr>
                <p:cNvSpPr/>
                <p:nvPr/>
              </p:nvSpPr>
              <p:spPr>
                <a:xfrm>
                  <a:off x="4785842" y="-539994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4" name="矩形: 圆角 63">
                  <a:extLst>
                    <a:ext uri="{FF2B5EF4-FFF2-40B4-BE49-F238E27FC236}">
                      <a16:creationId xmlns:a16="http://schemas.microsoft.com/office/drawing/2014/main" id="{1B72B43E-E7E3-48A2-9FDB-928D822718DB}"/>
                    </a:ext>
                  </a:extLst>
                </p:cNvPr>
                <p:cNvSpPr/>
                <p:nvPr/>
              </p:nvSpPr>
              <p:spPr>
                <a:xfrm>
                  <a:off x="5866190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5" name="矩形: 圆角 64">
                  <a:extLst>
                    <a:ext uri="{FF2B5EF4-FFF2-40B4-BE49-F238E27FC236}">
                      <a16:creationId xmlns:a16="http://schemas.microsoft.com/office/drawing/2014/main" id="{647489C0-F026-4358-8FA6-CAA19A92C69C}"/>
                    </a:ext>
                  </a:extLst>
                </p:cNvPr>
                <p:cNvSpPr/>
                <p:nvPr/>
              </p:nvSpPr>
              <p:spPr>
                <a:xfrm>
                  <a:off x="6946538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6" name="矩形: 圆角 65">
                  <a:extLst>
                    <a:ext uri="{FF2B5EF4-FFF2-40B4-BE49-F238E27FC236}">
                      <a16:creationId xmlns:a16="http://schemas.microsoft.com/office/drawing/2014/main" id="{AB9342C9-1772-4F59-8EE5-7667CF6E5D06}"/>
                    </a:ext>
                  </a:extLst>
                </p:cNvPr>
                <p:cNvSpPr/>
                <p:nvPr/>
              </p:nvSpPr>
              <p:spPr>
                <a:xfrm>
                  <a:off x="8026886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7" name="文本框 66">
                  <a:extLst>
                    <a:ext uri="{FF2B5EF4-FFF2-40B4-BE49-F238E27FC236}">
                      <a16:creationId xmlns:a16="http://schemas.microsoft.com/office/drawing/2014/main" id="{D7ED4E92-3A1F-4CAB-8BA9-0879E88E5AB4}"/>
                    </a:ext>
                  </a:extLst>
                </p:cNvPr>
                <p:cNvSpPr txBox="1"/>
                <p:nvPr/>
              </p:nvSpPr>
              <p:spPr>
                <a:xfrm>
                  <a:off x="9827607" y="-1892852"/>
                  <a:ext cx="1243434" cy="14843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4000" b="1" dirty="0">
                      <a:latin typeface="华光琥珀_CNKI" panose="02000500000000000000" pitchFamily="2" charset="-122"/>
                      <a:ea typeface="华光琥珀_CNKI" panose="02000500000000000000" pitchFamily="2" charset="-122"/>
                    </a:rPr>
                    <a:t>V</a:t>
                  </a:r>
                </a:p>
              </p:txBody>
            </p: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6F4209CE-85FE-4348-9248-AD02D5EBCFB7}"/>
                    </a:ext>
                  </a:extLst>
                </p:cNvPr>
                <p:cNvSpPr txBox="1"/>
                <p:nvPr/>
              </p:nvSpPr>
              <p:spPr>
                <a:xfrm>
                  <a:off x="11614991" y="-1858024"/>
                  <a:ext cx="1243434" cy="16133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4400" b="1" dirty="0">
                      <a:latin typeface="华光琥珀_CNKI" panose="02000500000000000000" pitchFamily="2" charset="-122"/>
                      <a:ea typeface="华光琥珀_CNKI" panose="02000500000000000000" pitchFamily="2" charset="-122"/>
                    </a:rPr>
                    <a:t>A</a:t>
                  </a:r>
                </a:p>
              </p:txBody>
            </p:sp>
            <p:sp>
              <p:nvSpPr>
                <p:cNvPr id="69" name="矩形: 圆角 68">
                  <a:extLst>
                    <a:ext uri="{FF2B5EF4-FFF2-40B4-BE49-F238E27FC236}">
                      <a16:creationId xmlns:a16="http://schemas.microsoft.com/office/drawing/2014/main" id="{339619FB-D8FF-4FD2-8D07-88652049FDBF}"/>
                    </a:ext>
                  </a:extLst>
                </p:cNvPr>
                <p:cNvSpPr/>
                <p:nvPr/>
              </p:nvSpPr>
              <p:spPr>
                <a:xfrm rot="5400000">
                  <a:off x="10800112" y="-697257"/>
                  <a:ext cx="1117471" cy="261880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524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0" name="椭圆 69">
                  <a:extLst>
                    <a:ext uri="{FF2B5EF4-FFF2-40B4-BE49-F238E27FC236}">
                      <a16:creationId xmlns:a16="http://schemas.microsoft.com/office/drawing/2014/main" id="{AA8E163F-F508-41E1-885E-D59990146D4C}"/>
                    </a:ext>
                  </a:extLst>
                </p:cNvPr>
                <p:cNvSpPr/>
                <p:nvPr/>
              </p:nvSpPr>
              <p:spPr>
                <a:xfrm>
                  <a:off x="10385008" y="268448"/>
                  <a:ext cx="690017" cy="690017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1" name="椭圆 70">
                  <a:extLst>
                    <a:ext uri="{FF2B5EF4-FFF2-40B4-BE49-F238E27FC236}">
                      <a16:creationId xmlns:a16="http://schemas.microsoft.com/office/drawing/2014/main" id="{F29A5381-AF87-4644-8D6F-AD683095DC5F}"/>
                    </a:ext>
                  </a:extLst>
                </p:cNvPr>
                <p:cNvSpPr/>
                <p:nvPr/>
              </p:nvSpPr>
              <p:spPr>
                <a:xfrm>
                  <a:off x="10503823" y="388816"/>
                  <a:ext cx="453137" cy="453137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2" name="椭圆 71">
                  <a:extLst>
                    <a:ext uri="{FF2B5EF4-FFF2-40B4-BE49-F238E27FC236}">
                      <a16:creationId xmlns:a16="http://schemas.microsoft.com/office/drawing/2014/main" id="{1C486CE3-4F2C-4289-A710-FD4D61626F59}"/>
                    </a:ext>
                  </a:extLst>
                </p:cNvPr>
                <p:cNvSpPr/>
                <p:nvPr/>
              </p:nvSpPr>
              <p:spPr>
                <a:xfrm>
                  <a:off x="11646654" y="268448"/>
                  <a:ext cx="690017" cy="690017"/>
                </a:xfrm>
                <a:prstGeom prst="ellipse">
                  <a:avLst/>
                </a:prstGeom>
                <a:noFill/>
                <a:ln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3" name="椭圆 72">
                  <a:extLst>
                    <a:ext uri="{FF2B5EF4-FFF2-40B4-BE49-F238E27FC236}">
                      <a16:creationId xmlns:a16="http://schemas.microsoft.com/office/drawing/2014/main" id="{DEC9B56F-B611-4132-AC58-D79A53C485BB}"/>
                    </a:ext>
                  </a:extLst>
                </p:cNvPr>
                <p:cNvSpPr/>
                <p:nvPr/>
              </p:nvSpPr>
              <p:spPr>
                <a:xfrm>
                  <a:off x="11765469" y="388816"/>
                  <a:ext cx="453137" cy="453137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rgbClr val="0000FF"/>
                  </a:solidFill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</p:grp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5E966571-5664-4756-A2BA-EE21BD17E4FC}"/>
                  </a:ext>
                </a:extLst>
              </p:cNvPr>
              <p:cNvSpPr txBox="1"/>
              <p:nvPr/>
            </p:nvSpPr>
            <p:spPr>
              <a:xfrm>
                <a:off x="7170337" y="-1466475"/>
                <a:ext cx="3093651" cy="716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459491"/>
                    </a:solidFill>
                    <a:latin typeface="华光琥珀_CNKI" panose="02000500000000000000" pitchFamily="2" charset="-122"/>
                    <a:ea typeface="华光琥珀_CNKI" panose="02000500000000000000" pitchFamily="2" charset="-122"/>
                  </a:rPr>
                  <a:t>AUTOLAB</a:t>
                </a:r>
              </a:p>
            </p:txBody>
          </p:sp>
        </p:grp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FD541EFC-5B12-4BDF-A121-945834149E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2" t="16476" r="17860" b="15830"/>
            <a:stretch/>
          </p:blipFill>
          <p:spPr>
            <a:xfrm>
              <a:off x="2608507" y="3050005"/>
              <a:ext cx="5705198" cy="50659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2340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1555F9B-9CC9-41DA-80D7-178F08BA77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472" t="9698" r="4440" b="20055"/>
          <a:stretch/>
        </p:blipFill>
        <p:spPr>
          <a:xfrm>
            <a:off x="1790634" y="750365"/>
            <a:ext cx="8610731" cy="53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578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81A7346-85CC-4104-93C2-5B9311599C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7085715" y="566684"/>
            <a:ext cx="20973283" cy="617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31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D6EE528E-DF38-49AF-B99B-1CFA9A6F42B5}"/>
              </a:ext>
            </a:extLst>
          </p:cNvPr>
          <p:cNvGrpSpPr/>
          <p:nvPr/>
        </p:nvGrpSpPr>
        <p:grpSpPr>
          <a:xfrm>
            <a:off x="-6574110" y="-590550"/>
            <a:ext cx="15351910" cy="11747007"/>
            <a:chOff x="-2287860" y="-4076700"/>
            <a:chExt cx="8008875" cy="6128248"/>
          </a:xfrm>
        </p:grpSpPr>
        <p:graphicFrame>
          <p:nvGraphicFramePr>
            <p:cNvPr id="2" name="对象 1">
              <a:extLst>
                <a:ext uri="{FF2B5EF4-FFF2-40B4-BE49-F238E27FC236}">
                  <a16:creationId xmlns:a16="http://schemas.microsoft.com/office/drawing/2014/main" id="{A6D7EC7A-B0A6-46E2-9767-4FD3882A935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60477909"/>
                </p:ext>
              </p:extLst>
            </p:nvPr>
          </p:nvGraphicFramePr>
          <p:xfrm>
            <a:off x="-2287860" y="-4076700"/>
            <a:ext cx="8008875" cy="61282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Graph" r:id="rId3" imgW="3920760" imgH="3000960" progId="Origin95.Graph">
                    <p:embed/>
                  </p:oleObj>
                </mc:Choice>
                <mc:Fallback>
                  <p:oleObj name="Graph" r:id="rId3" imgW="3920760" imgH="3000960" progId="Origin95.Grap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-2287860" y="-4076700"/>
                          <a:ext cx="8008875" cy="612824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4F978859-BD72-41ED-82BB-3C1CD772A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354422">
              <a:off x="613338" y="-1962520"/>
              <a:ext cx="2734376" cy="1315096"/>
            </a:xfrm>
            <a:prstGeom prst="rect">
              <a:avLst/>
            </a:prstGeom>
            <a:noFill/>
            <a:effectLst>
              <a:outerShdw sx="1000" sy="1000" algn="ctr" rotWithShape="0">
                <a:srgbClr val="000000"/>
              </a:outerShdw>
              <a:softEdge rad="127000"/>
            </a:effectLst>
          </p:spPr>
        </p:pic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776AA858-C3F0-4797-A206-6B0F798CEE3E}"/>
              </a:ext>
            </a:extLst>
          </p:cNvPr>
          <p:cNvGrpSpPr/>
          <p:nvPr/>
        </p:nvGrpSpPr>
        <p:grpSpPr>
          <a:xfrm>
            <a:off x="5721015" y="-4076700"/>
            <a:ext cx="15351910" cy="11747009"/>
            <a:chOff x="5721015" y="-4076700"/>
            <a:chExt cx="8008874" cy="6128248"/>
          </a:xfrm>
        </p:grpSpPr>
        <p:graphicFrame>
          <p:nvGraphicFramePr>
            <p:cNvPr id="5" name="对象 4">
              <a:extLst>
                <a:ext uri="{FF2B5EF4-FFF2-40B4-BE49-F238E27FC236}">
                  <a16:creationId xmlns:a16="http://schemas.microsoft.com/office/drawing/2014/main" id="{4B80ECD9-736E-49F6-8EC1-AA47EE99818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95731812"/>
                </p:ext>
              </p:extLst>
            </p:nvPr>
          </p:nvGraphicFramePr>
          <p:xfrm>
            <a:off x="5721015" y="-4076700"/>
            <a:ext cx="8008874" cy="61282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8" name="Graph" r:id="rId6" imgW="3920760" imgH="3000960" progId="Origin95.Graph">
                    <p:embed/>
                  </p:oleObj>
                </mc:Choice>
                <mc:Fallback>
                  <p:oleObj name="Graph" r:id="rId6" imgW="3920760" imgH="3000960" progId="Origin95.Graph">
                    <p:embed/>
                    <p:pic>
                      <p:nvPicPr>
                        <p:cNvPr id="9" name="对象 8">
                          <a:extLst>
                            <a:ext uri="{FF2B5EF4-FFF2-40B4-BE49-F238E27FC236}">
                              <a16:creationId xmlns:a16="http://schemas.microsoft.com/office/drawing/2014/main" id="{04C09885-42F7-4674-852D-91BC91A1679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5721015" y="-4076700"/>
                          <a:ext cx="8008874" cy="612824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1CECD2B-0393-48E5-A167-7DBDDC42B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452135">
              <a:off x="8552508" y="-2017556"/>
              <a:ext cx="2892418" cy="1391107"/>
            </a:xfrm>
            <a:prstGeom prst="rect">
              <a:avLst/>
            </a:prstGeom>
            <a:noFill/>
            <a:effectLst>
              <a:outerShdw sx="1000" sy="1000" algn="ctr" rotWithShape="0">
                <a:srgbClr val="000000"/>
              </a:outerShdw>
              <a:softEdge rad="127000"/>
            </a:effectLst>
          </p:spPr>
        </p:pic>
      </p:grpSp>
    </p:spTree>
    <p:extLst>
      <p:ext uri="{BB962C8B-B14F-4D97-AF65-F5344CB8AC3E}">
        <p14:creationId xmlns:p14="http://schemas.microsoft.com/office/powerpoint/2010/main" val="3986626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3</Words>
  <Application>Microsoft Office PowerPoint</Application>
  <PresentationFormat>宽屏</PresentationFormat>
  <Paragraphs>3</Paragraphs>
  <Slides>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华光琥珀_CNKI</vt:lpstr>
      <vt:lpstr>Arial</vt:lpstr>
      <vt:lpstr>Office 主题​​</vt:lpstr>
      <vt:lpstr>Unicode Origin Graph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应崇彦</dc:creator>
  <cp:lastModifiedBy>应崇彦</cp:lastModifiedBy>
  <cp:revision>10</cp:revision>
  <dcterms:created xsi:type="dcterms:W3CDTF">2021-07-08T06:31:31Z</dcterms:created>
  <dcterms:modified xsi:type="dcterms:W3CDTF">2021-07-12T04:48:15Z</dcterms:modified>
</cp:coreProperties>
</file>

<file path=docProps/thumbnail.jpeg>
</file>